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38" r:id="rId3"/>
  </p:sldMasterIdLst>
  <p:sldIdLst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58" d="100"/>
          <a:sy n="58" d="100"/>
        </p:scale>
        <p:origin x="1637" y="6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9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44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2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4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6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3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40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9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3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12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63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3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18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5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7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272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2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2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82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1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8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6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5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65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600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11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0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45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03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31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59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140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79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8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4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5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6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3E2AED-CE12-4F6F-A572-57950C6C9F8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FE36FFB-610A-44D1-816A-2FB739809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91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051" y="334990"/>
            <a:ext cx="9144000" cy="23876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ittle </a:t>
            </a:r>
            <a:r>
              <a:rPr lang="en-US" dirty="0"/>
              <a:t>B</a:t>
            </a:r>
            <a:r>
              <a:rPr lang="en-US" dirty="0" smtClean="0"/>
              <a:t>ird </a:t>
            </a:r>
            <a:r>
              <a:rPr lang="en-US" dirty="0"/>
              <a:t>T</a:t>
            </a:r>
            <a:r>
              <a:rPr lang="en-US" dirty="0" smtClean="0"/>
              <a:t>old </a:t>
            </a:r>
            <a:r>
              <a:rPr lang="en-US" dirty="0"/>
              <a:t>M</a:t>
            </a: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6630" y="2769736"/>
            <a:ext cx="9920253" cy="1655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 Dream Team: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Matt Kaiser--David </a:t>
            </a:r>
            <a:r>
              <a:rPr lang="en-US" dirty="0" err="1" smtClean="0"/>
              <a:t>Perisco</a:t>
            </a:r>
            <a:r>
              <a:rPr lang="en-US" dirty="0" smtClean="0"/>
              <a:t>--Troy Kayne--Amir </a:t>
            </a:r>
            <a:r>
              <a:rPr lang="en-US" dirty="0" err="1" smtClean="0"/>
              <a:t>Kashipazha</a:t>
            </a:r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81186" cy="2683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605"/>
            <a:ext cx="1993260" cy="2823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87" y="0"/>
            <a:ext cx="1996613" cy="1657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801" y="2571750"/>
            <a:ext cx="2800350" cy="428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140" y="4019550"/>
            <a:ext cx="42862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2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67" y="97476"/>
            <a:ext cx="2768788" cy="384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83" y="2503170"/>
            <a:ext cx="6225350" cy="4354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67" y="3368420"/>
            <a:ext cx="5982333" cy="34234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230" y="526014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Communication/ Work Tracking</a:t>
            </a:r>
            <a:endParaRPr lang="en-US" sz="3600" dirty="0"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455" y="0"/>
            <a:ext cx="3213545" cy="3354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77" y="1391264"/>
            <a:ext cx="1054590" cy="11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8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557" y="6578"/>
            <a:ext cx="12435374" cy="85554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7" y="2265209"/>
            <a:ext cx="2495766" cy="485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" y="4167342"/>
            <a:ext cx="2680100" cy="8782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14" y="1797574"/>
            <a:ext cx="1622692" cy="935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69" y="1870698"/>
            <a:ext cx="2782120" cy="8801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7" y="1591977"/>
            <a:ext cx="2495766" cy="673232"/>
          </a:xfrm>
          <a:prstGeom prst="rect">
            <a:avLst/>
          </a:prstGeom>
        </p:spPr>
      </p:pic>
      <p:sp>
        <p:nvSpPr>
          <p:cNvPr id="32" name="Right Bracket 31"/>
          <p:cNvSpPr/>
          <p:nvPr/>
        </p:nvSpPr>
        <p:spPr>
          <a:xfrm rot="5400000">
            <a:off x="5701384" y="366108"/>
            <a:ext cx="789230" cy="10319344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052" y="5601868"/>
            <a:ext cx="5361410" cy="6805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3" y="-33633"/>
            <a:ext cx="11289434" cy="6117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19" y="3148413"/>
            <a:ext cx="243861" cy="4343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652" y="3160186"/>
            <a:ext cx="243861" cy="4328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3811" y="2228653"/>
            <a:ext cx="243861" cy="43285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6522" y="4190519"/>
            <a:ext cx="243861" cy="4328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652" y="4288946"/>
            <a:ext cx="243861" cy="4328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3552" y="4167342"/>
            <a:ext cx="243861" cy="43285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7964" y="4059134"/>
            <a:ext cx="243861" cy="4328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4682" y="4257709"/>
            <a:ext cx="243861" cy="4328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6078" y="4095760"/>
            <a:ext cx="243861" cy="4328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84197" y="6949867"/>
            <a:ext cx="12086759" cy="7071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51" y="6949867"/>
            <a:ext cx="1643313" cy="741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79" y="5682121"/>
            <a:ext cx="1839855" cy="520081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 rot="16200000">
            <a:off x="3168402" y="1877129"/>
            <a:ext cx="842037" cy="947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386925" y="2853542"/>
            <a:ext cx="216924" cy="26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550639" y="3552194"/>
            <a:ext cx="519782" cy="59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231478" y="3678060"/>
            <a:ext cx="4160" cy="51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12621" y="3597472"/>
            <a:ext cx="510931" cy="57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22816" y="2776755"/>
            <a:ext cx="274771" cy="25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782129" y="3512836"/>
            <a:ext cx="415458" cy="41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426010" y="3688697"/>
            <a:ext cx="15119" cy="47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7709437" y="3552194"/>
            <a:ext cx="458932" cy="411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304519" y="2445080"/>
            <a:ext cx="1033258" cy="2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01" y="1098979"/>
            <a:ext cx="484626" cy="66551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95" y="1074232"/>
            <a:ext cx="466511" cy="67953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671" y="743328"/>
            <a:ext cx="689670" cy="1021168"/>
          </a:xfrm>
          <a:prstGeom prst="rect">
            <a:avLst/>
          </a:prstGeom>
        </p:spPr>
      </p:pic>
      <p:sp>
        <p:nvSpPr>
          <p:cNvPr id="78" name="Down Arrow 77"/>
          <p:cNvSpPr/>
          <p:nvPr/>
        </p:nvSpPr>
        <p:spPr>
          <a:xfrm>
            <a:off x="1150259" y="2991581"/>
            <a:ext cx="842037" cy="947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988" y="-1333500"/>
            <a:ext cx="14277975" cy="952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500770">
            <a:off x="2223838" y="3575725"/>
            <a:ext cx="9690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en-US" sz="4400" dirty="0" smtClean="0">
                <a:solidFill>
                  <a:schemeClr val="bg1"/>
                </a:solidFill>
              </a:rPr>
              <a:t> Demo!!!!!!!!!!!!!!!!!!!!!!!!!!!! </a:t>
            </a:r>
            <a:r>
              <a:rPr lang="en-US" sz="4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27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Corbel</vt:lpstr>
      <vt:lpstr>Wingdings</vt:lpstr>
      <vt:lpstr>Office Theme</vt:lpstr>
      <vt:lpstr>Parallax</vt:lpstr>
      <vt:lpstr>Mesh</vt:lpstr>
      <vt:lpstr>Little Bird Told 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Twiring?</dc:title>
  <dc:creator>Test</dc:creator>
  <cp:lastModifiedBy>Test</cp:lastModifiedBy>
  <cp:revision>18</cp:revision>
  <dcterms:created xsi:type="dcterms:W3CDTF">2017-04-23T20:56:49Z</dcterms:created>
  <dcterms:modified xsi:type="dcterms:W3CDTF">2017-04-24T02:13:17Z</dcterms:modified>
</cp:coreProperties>
</file>